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70" r:id="rId11"/>
    <p:sldId id="264" r:id="rId12"/>
    <p:sldId id="265" r:id="rId13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hUKczI33UIOPRs3mdc8vwjUMyy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523" autoAdjust="0"/>
  </p:normalViewPr>
  <p:slideViewPr>
    <p:cSldViewPr snapToGrid="0">
      <p:cViewPr varScale="1">
        <p:scale>
          <a:sx n="35" d="100"/>
          <a:sy n="35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45627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590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7722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4989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8888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6286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286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9340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8" y="223009"/>
            <a:ext cx="1308102" cy="137089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igF3L4FO5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15659100" y="114300"/>
            <a:ext cx="2628900" cy="10515600"/>
          </a:xfrm>
          <a:prstGeom prst="rect">
            <a:avLst/>
          </a:prstGeom>
          <a:solidFill>
            <a:srgbClr val="F6F6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2590800" y="3086100"/>
            <a:ext cx="11844130" cy="486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algn="ctr"/>
            <a:r>
              <a:rPr lang="en-GB" sz="4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இயல்</a:t>
            </a:r>
            <a:r>
              <a:rPr lang="en-GB" sz="4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6.2</a:t>
            </a:r>
            <a:endParaRPr lang="ta-IN"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42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கடலோடு</a:t>
            </a:r>
            <a:r>
              <a:rPr lang="en-GB" sz="4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GB" sz="4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விளையாடு</a:t>
            </a: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E3297-7063-448A-ADD9-71D41D8B6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1515065"/>
            <a:ext cx="16105909" cy="1449809"/>
          </a:xfrm>
        </p:spPr>
        <p:txBody>
          <a:bodyPr/>
          <a:lstStyle/>
          <a:p>
            <a:r>
              <a:rPr lang="en-GB" dirty="0" err="1"/>
              <a:t>தாழம்பூ</a:t>
            </a:r>
            <a:r>
              <a:rPr lang="en-GB" dirty="0"/>
              <a:t>                              </a:t>
            </a:r>
            <a:r>
              <a:rPr lang="en-GB" dirty="0" err="1"/>
              <a:t>பரதர்</a:t>
            </a:r>
            <a:r>
              <a:rPr lang="en-GB" dirty="0"/>
              <a:t>                        </a:t>
            </a:r>
            <a:r>
              <a:rPr lang="en-GB" dirty="0" err="1"/>
              <a:t>பரத்தியர்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4B1578-F0DF-4909-8307-27610F316F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0ECF0-A93D-411F-B319-A3A00B625E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Pudukkottai Page - #தாழம்பூ ...">
            <a:extLst>
              <a:ext uri="{FF2B5EF4-FFF2-40B4-BE49-F238E27FC236}">
                <a16:creationId xmlns:a16="http://schemas.microsoft.com/office/drawing/2014/main" id="{C9EB4507-5A97-40A5-9AA9-47E11FBB3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77" y="3551959"/>
            <a:ext cx="4954732" cy="521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மலிவு விலையில் மீன்பிடி உபகரணங்கள் மற்றும் வசதிகளுக்காகப் போராடு! இலங்கை  மற்றும் இந்திய மீனவர்களை பிரிக்கும் தேசியவாத ...">
            <a:extLst>
              <a:ext uri="{FF2B5EF4-FFF2-40B4-BE49-F238E27FC236}">
                <a16:creationId xmlns:a16="http://schemas.microsoft.com/office/drawing/2014/main" id="{5C40525F-2CCA-473E-8A23-D6134BAF6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805" y="3228433"/>
            <a:ext cx="5258822" cy="554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கடலோர வாழ்க்கையில் கலங்காத மீனவன்... உலக மீனவர் தினச் சிறப்புப் புகைப்படத்  தொகுப்பு! |World fisherman day special photo album - Vikatan">
            <a:extLst>
              <a:ext uri="{FF2B5EF4-FFF2-40B4-BE49-F238E27FC236}">
                <a16:creationId xmlns:a16="http://schemas.microsoft.com/office/drawing/2014/main" id="{3F4CCC44-CC47-4FF6-ABD8-3842A8779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654" y="3273459"/>
            <a:ext cx="5287651" cy="5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325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/>
          <p:nvPr/>
        </p:nvSpPr>
        <p:spPr>
          <a:xfrm>
            <a:off x="0" y="9217991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0" name="Google Shape;170;p9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7/13/2023</a:t>
            </a:r>
          </a:p>
        </p:txBody>
      </p:sp>
      <p:sp>
        <p:nvSpPr>
          <p:cNvPr id="172" name="Google Shape;172;p9"/>
          <p:cNvSpPr txBox="1">
            <a:spLocks noGrp="1"/>
          </p:cNvSpPr>
          <p:nvPr>
            <p:ph type="ftr" idx="11"/>
          </p:nvPr>
        </p:nvSpPr>
        <p:spPr>
          <a:xfrm>
            <a:off x="6607865" y="9509438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கடலோடு</a:t>
            </a:r>
            <a:r>
              <a:rPr lang="en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IN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விளையாடு</a:t>
            </a:r>
            <a:r>
              <a:rPr lang="en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ta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 தமிழ்/வா.கிருஷ்ணபிரியா/தமிழ்த்துறை/எஸ்.என்.எஸ் . அகாடமி</a:t>
            </a:r>
          </a:p>
        </p:txBody>
      </p:sp>
      <p:sp>
        <p:nvSpPr>
          <p:cNvPr id="173" name="Google Shape;173;p9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11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3810000" y="3086100"/>
            <a:ext cx="11844130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கேள்வி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நேரம்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  <a:endParaRPr sz="2800" b="1" i="0" u="none" strike="noStrike" cap="none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1.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மீனவர்கள்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செய்யும்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தொழிலின்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பெயர்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____________.</a:t>
            </a:r>
            <a:endParaRPr lang="en-US"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2.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மேகமே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மீனவர்களின்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___________________.</a:t>
            </a:r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32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3.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மீன்கள்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மீனவர்களின்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___________________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ஆகும்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30C8B759-FB61-4620-BA46-25783C13CF1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99677881"/>
                  </p:ext>
                </p:extLst>
              </p:nvPr>
            </p:nvGraphicFramePr>
            <p:xfrm>
              <a:off x="-4029740" y="4325216"/>
              <a:ext cx="4572000" cy="2571750"/>
            </p:xfrm>
            <a:graphic>
              <a:graphicData uri="http://schemas.microsoft.com/office/powerpoint/2016/slidezoom">
                <pslz:sldZm>
                  <pslz:sldZmObj sldId="263" cId="0">
                    <pslz:zmPr id="{7679F7D9-7483-4E1C-93B0-2A82AA71CF6B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572000" cy="25717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extLst>
                  <a:ext uri="{FF2B5EF4-FFF2-40B4-BE49-F238E27FC236}">
                    <a16:creationId xmlns:a16="http://schemas.microsoft.com/office/drawing/2014/main" id="{30C8B759-FB61-4620-BA46-25783C13CF1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029740" y="4325216"/>
                <a:ext cx="4572000" cy="25717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9" name="Google Shape;101;p2">
            <a:extLst>
              <a:ext uri="{FF2B5EF4-FFF2-40B4-BE49-F238E27FC236}">
                <a16:creationId xmlns:a16="http://schemas.microsoft.com/office/drawing/2014/main" id="{6D824C7F-8DD6-4456-8133-DB54281EA5BB}"/>
              </a:ext>
            </a:extLst>
          </p:cNvPr>
          <p:cNvSpPr txBox="1">
            <a:spLocks/>
          </p:cNvSpPr>
          <p:nvPr/>
        </p:nvSpPr>
        <p:spPr>
          <a:xfrm>
            <a:off x="367145" y="9661539"/>
            <a:ext cx="2133600" cy="29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sz="1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/>
          <p:nvPr/>
        </p:nvSpPr>
        <p:spPr>
          <a:xfrm>
            <a:off x="0" y="9251434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கடலோடு</a:t>
            </a:r>
            <a:r>
              <a:rPr lang="en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IN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விளையாடு</a:t>
            </a:r>
            <a:r>
              <a:rPr lang="en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ta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 தமிழ்/வா.கிருஷ்ணபிரியா/தமிழ்த்துறை/எஸ்.என்.எஸ் . அகாடமி</a:t>
            </a:r>
          </a:p>
        </p:txBody>
      </p:sp>
      <p:sp>
        <p:nvSpPr>
          <p:cNvPr id="183" name="Google Shape;183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4" name="Google Shape;184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1D0AED-D67A-4923-9483-902522B10722}"/>
              </a:ext>
            </a:extLst>
          </p:cNvPr>
          <p:cNvSpPr txBox="1"/>
          <p:nvPr/>
        </p:nvSpPr>
        <p:spPr>
          <a:xfrm rot="10800000" flipV="1">
            <a:off x="3016523" y="2893278"/>
            <a:ext cx="95564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dirty="0">
                <a:hlinkClick r:id="rId3"/>
              </a:rPr>
              <a:t>https://www.youtube.com/watch?v=1igF3L4FO50</a:t>
            </a:r>
            <a:endParaRPr lang="en-IN" sz="3200" dirty="0"/>
          </a:p>
          <a:p>
            <a:endParaRPr lang="en-IN" sz="3200" dirty="0"/>
          </a:p>
        </p:txBody>
      </p:sp>
      <p:sp>
        <p:nvSpPr>
          <p:cNvPr id="13" name="Google Shape;101;p2">
            <a:extLst>
              <a:ext uri="{FF2B5EF4-FFF2-40B4-BE49-F238E27FC236}">
                <a16:creationId xmlns:a16="http://schemas.microsoft.com/office/drawing/2014/main" id="{131746BD-97FC-4C76-9FC0-C638FFA08296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81000" y="9251950"/>
            <a:ext cx="2133600" cy="706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10/10/2023</a:t>
            </a: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2F2D54-E880-452A-9D64-D0F5E4168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426" y="3824766"/>
            <a:ext cx="8280742" cy="42939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4648200" y="8969117"/>
            <a:ext cx="1198112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dt" idx="10"/>
          </p:nvPr>
        </p:nvSpPr>
        <p:spPr>
          <a:xfrm>
            <a:off x="457200" y="9643656"/>
            <a:ext cx="2133600" cy="270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10/10/2023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02" name="Google Shape;102;p2"/>
          <p:cNvSpPr txBox="1">
            <a:spLocks noGrp="1"/>
          </p:cNvSpPr>
          <p:nvPr>
            <p:ph type="ftr" idx="11"/>
          </p:nvPr>
        </p:nvSpPr>
        <p:spPr>
          <a:xfrm>
            <a:off x="5777244" y="9593520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கடலோடு</a:t>
            </a:r>
            <a:r>
              <a:rPr lang="en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IN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விளையாடு</a:t>
            </a:r>
            <a:r>
              <a:rPr lang="en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ta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 தமிழ்/வா.கிருஷ்ணபிரியா/தமிழ்த்துறை/எஸ்.என்.எஸ் . அகாடமி</a:t>
            </a:r>
          </a:p>
        </p:txBody>
      </p:sp>
      <p:sp>
        <p:nvSpPr>
          <p:cNvPr id="103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5193747" y="1542937"/>
            <a:ext cx="10503453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4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IN" sz="4400" b="1" i="0" u="none" strike="noStrike" cap="none" dirty="0">
              <a:solidFill>
                <a:srgbClr val="02030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D0EA93-E11D-413E-957A-85A5A456A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799" y="592235"/>
            <a:ext cx="12305433" cy="36468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73C8D1-65E2-4307-B698-EEFDE7F80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6095" y="5056861"/>
            <a:ext cx="12740160" cy="34140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73725"/>
          </a:srgbClr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0" y="9258299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5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10/10/2023</a:t>
            </a:r>
          </a:p>
        </p:txBody>
      </p:sp>
      <p:sp>
        <p:nvSpPr>
          <p:cNvPr id="112" name="Google Shape;112;p3"/>
          <p:cNvSpPr txBox="1">
            <a:spLocks noGrp="1"/>
          </p:cNvSpPr>
          <p:nvPr>
            <p:ph type="ftr" idx="11"/>
          </p:nvPr>
        </p:nvSpPr>
        <p:spPr>
          <a:xfrm>
            <a:off x="5491734" y="9561393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கடலோடு</a:t>
            </a:r>
            <a:r>
              <a:rPr lang="en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IN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விளையாடு</a:t>
            </a:r>
            <a:r>
              <a:rPr lang="en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ta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 தமிழ்/வா.கிருஷ்ணபிரியா/தமிழ்த்துறை/எஸ்.என்.எஸ் . அகாடமி</a:t>
            </a:r>
          </a:p>
        </p:txBody>
      </p:sp>
      <p:sp>
        <p:nvSpPr>
          <p:cNvPr id="113" name="Google Shape;113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01;p2">
            <a:extLst>
              <a:ext uri="{FF2B5EF4-FFF2-40B4-BE49-F238E27FC236}">
                <a16:creationId xmlns:a16="http://schemas.microsoft.com/office/drawing/2014/main" id="{ECB5FD5A-7B04-48B5-87F8-960FBB9BCD97}"/>
              </a:ext>
            </a:extLst>
          </p:cNvPr>
          <p:cNvSpPr txBox="1">
            <a:spLocks/>
          </p:cNvSpPr>
          <p:nvPr/>
        </p:nvSpPr>
        <p:spPr>
          <a:xfrm>
            <a:off x="10668" y="9211220"/>
            <a:ext cx="2133600" cy="35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sz="1400" dirty="0">
              <a:solidFill>
                <a:schemeClr val="dk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CAA996-2732-4E54-B209-C8FF338DA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686" y="1180919"/>
            <a:ext cx="11844129" cy="34233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2A3AD7-D527-498C-B900-1E0C722F7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268" y="5105268"/>
            <a:ext cx="14508896" cy="36520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6436294" y="9121517"/>
            <a:ext cx="110039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 txBox="1">
            <a:spLocks noGrp="1"/>
          </p:cNvSpPr>
          <p:nvPr>
            <p:ph type="ftr" idx="11"/>
          </p:nvPr>
        </p:nvSpPr>
        <p:spPr>
          <a:xfrm>
            <a:off x="5675173" y="9733276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கடலோடு</a:t>
            </a:r>
            <a:r>
              <a:rPr lang="en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IN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விளையாடு</a:t>
            </a:r>
            <a:r>
              <a:rPr lang="en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ta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 தமிழ்/வா.கிருஷ்ணபிரியா/தமிழ்த்துறை/எஸ்.என்.எஸ் . அகாடமி</a:t>
            </a:r>
          </a:p>
        </p:txBody>
      </p:sp>
      <p:sp>
        <p:nvSpPr>
          <p:cNvPr id="123" name="Google Shape;123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1;p2">
            <a:extLst>
              <a:ext uri="{FF2B5EF4-FFF2-40B4-BE49-F238E27FC236}">
                <a16:creationId xmlns:a16="http://schemas.microsoft.com/office/drawing/2014/main" id="{8D11C83C-2F4A-4CCA-83DA-839775192C9D}"/>
              </a:ext>
            </a:extLst>
          </p:cNvPr>
          <p:cNvSpPr txBox="1">
            <a:spLocks/>
          </p:cNvSpPr>
          <p:nvPr/>
        </p:nvSpPr>
        <p:spPr>
          <a:xfrm>
            <a:off x="177511" y="8933727"/>
            <a:ext cx="2133600" cy="659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400" dirty="0">
                <a:solidFill>
                  <a:schemeClr val="dk1"/>
                </a:solidFill>
              </a:rPr>
              <a:t>3</a:t>
            </a:r>
          </a:p>
        </p:txBody>
      </p:sp>
      <p:sp>
        <p:nvSpPr>
          <p:cNvPr id="12" name="Google Shape;101;p2">
            <a:extLst>
              <a:ext uri="{FF2B5EF4-FFF2-40B4-BE49-F238E27FC236}">
                <a16:creationId xmlns:a16="http://schemas.microsoft.com/office/drawing/2014/main" id="{F810D44B-9650-44FD-AFB4-52D4532B1C6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457200" y="9486900"/>
            <a:ext cx="2133600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10/10/2023</a:t>
            </a: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8676CF-3328-4F59-8C64-0B432C965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108" y="127004"/>
            <a:ext cx="13790022" cy="36177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507C2E-916A-4AA2-9996-58A7C5B3E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108" y="4100146"/>
            <a:ext cx="13833092" cy="43234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46666"/>
          </a:srgbClr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/>
          <p:nvPr/>
        </p:nvSpPr>
        <p:spPr>
          <a:xfrm>
            <a:off x="0" y="9440862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096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கடலோடு</a:t>
            </a:r>
            <a:r>
              <a:rPr lang="en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IN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விளையாடு</a:t>
            </a:r>
            <a:r>
              <a:rPr lang="en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ta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 தமிழ்/வா.கிருஷ்ணபிரியா/தமிழ்த்துறை/எஸ்.என்.எஸ் . அகாடமி</a:t>
            </a:r>
          </a:p>
        </p:txBody>
      </p:sp>
      <p:sp>
        <p:nvSpPr>
          <p:cNvPr id="133" name="Google Shape;133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1;p2">
            <a:extLst>
              <a:ext uri="{FF2B5EF4-FFF2-40B4-BE49-F238E27FC236}">
                <a16:creationId xmlns:a16="http://schemas.microsoft.com/office/drawing/2014/main" id="{0BDAB8AD-5E1D-42E8-9651-CFBFEFBC6F12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81000" y="9593263"/>
            <a:ext cx="2133600" cy="69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10/10/2023</a:t>
            </a: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588305-C1BD-40A8-89B5-6DDE7E604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327" y="590692"/>
            <a:ext cx="13435803" cy="43465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B4C509-1396-4655-9E13-8AB49598C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334" y="5188716"/>
            <a:ext cx="13967896" cy="38409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D8506-34CA-48B7-AE40-E0FF3281FA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85892-6D82-401B-8AC9-3684138109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38C1FB-40FB-409D-B829-8AD8A179B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00" y="731289"/>
            <a:ext cx="13367200" cy="46809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CAE8D9-1ABC-4922-8590-768A542F3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217" y="5858814"/>
            <a:ext cx="13367200" cy="424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10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8EF15-4F78-466D-A15D-CECF3818F1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9D7CEC-36B1-46A4-93C2-B4D5A3EE6F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91C55-DC79-4E39-A629-9567E4E1BA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09979E-F327-4178-AEF7-003E767EE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45" y="828268"/>
            <a:ext cx="14313899" cy="35712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7BFA44-AA91-43C2-8989-060A6144D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040" y="4762500"/>
            <a:ext cx="15717359" cy="44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73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33219-5FE6-44DF-977E-92979A281A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515607-08E3-46D3-82C0-356A7C3B0D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4DF83C-7F91-4395-AD40-CB153B68CE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DB4D62-308F-4A93-9DA9-06CB23FB3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043" y="1160224"/>
            <a:ext cx="12886575" cy="44832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2DE78F-B8A9-49FE-8212-7D64FB795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727" y="5787448"/>
            <a:ext cx="13250273" cy="385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16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7E291-BBEB-448B-AAF9-0A5C1D586C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E54F14-C4F7-4401-B759-7EA684A6F3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9EF74-FA1E-411D-B6A6-F75FC1B85A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790D08-ADF9-4E09-BAD5-C7B3C932B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107" y="1611403"/>
            <a:ext cx="14746802" cy="654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76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188</Words>
  <Application>Microsoft Office PowerPoint</Application>
  <PresentationFormat>Custom</PresentationFormat>
  <Paragraphs>70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தாழம்பூ                              பரதர்                        பரத்தியர்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Sivaprasath</cp:lastModifiedBy>
  <cp:revision>25</cp:revision>
  <dcterms:created xsi:type="dcterms:W3CDTF">2006-08-16T00:00:00Z</dcterms:created>
  <dcterms:modified xsi:type="dcterms:W3CDTF">2023-12-25T05:27:27Z</dcterms:modified>
</cp:coreProperties>
</file>